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410" r:id="rId3"/>
    <p:sldId id="412" r:id="rId4"/>
    <p:sldId id="413" r:id="rId5"/>
    <p:sldId id="414" r:id="rId6"/>
    <p:sldId id="40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EC7D4-2970-497B-B82E-AC77EE530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BC04E6-E381-4B50-B208-4F385BDC4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724B1A-BC4B-473B-96EA-0AAE1AFF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997858-1507-48EF-BB0D-942DCA01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433183-B331-4ABF-8093-5F43F9A72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23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CDCA9B-63DD-4920-BB08-FD96207D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87E846-46C5-4A85-8EAF-B2C17767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2B3D55-5132-48E2-ADD9-3EE2FF89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E2A2D4-F047-4D1C-A1BA-39DD458D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29129B-485A-4F89-A6A3-D7AE96A3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12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28B023-1543-4C81-BE2A-723BF1DA1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AA0699-0EF6-4680-B50C-9275D8C60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7DB36-1376-4C0E-A817-ED253EA2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A8EE0-70EA-463A-84B5-4A461822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958FCE-0E3A-42AD-9D19-DC25359A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083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103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23A1A-583D-4E9F-84CB-5F6906583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C68DEA-75C3-48A9-B08C-158092857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83B275-20C2-4B06-8EAA-523B1CCC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3C688-142E-4F4D-87A7-844B96B9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E827C0-9090-4BA2-82FD-F9A64805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53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314AA-974A-4783-96C8-9E2593C2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98327E-79E3-4290-AFC6-A25F12C98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0C60DE-AB04-4D5B-A996-77365A19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D2A749-A7FD-4DB1-BD2B-4446A858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FD9683-9F36-4984-9E59-7312AED4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41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51B29-4A5C-47CA-849D-06314BC3C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F16603-5510-4FF5-B154-721FABAB0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E99F00-CAAB-4DCB-9A96-0707D0322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431E4D5-7984-49F7-A5D2-DCA75277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42F1C4-23B9-4CB6-893F-BA2B8A7A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387F37-5AD9-4EF9-93FD-54374F5A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88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C1440-9796-4CF3-BAFB-1105CE7C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1408AB-ECE1-482F-87F0-DB5E7AA1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8FDFF1-B95A-4E97-9645-51337AFFE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475FE74-7EC7-4D6F-9590-68F513A19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15151EF-F77B-4FEB-AB06-38BE3B04C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5721D69-2193-430E-8A37-12D2F797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4D9741-7F77-41EF-BA9F-D1F6487A0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6A59AF-880E-4204-B696-8F2D8374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11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DFC2B-F604-440F-A226-180D4E6B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90D5EF-B6AD-493E-B2E4-B4A67147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417013E-D609-4889-B124-11EECD8F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00F179F-8D87-4146-9B59-CD2AA317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99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8A8C529-5A55-4A76-B89B-367CBE28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6C2EB3-2B6C-4B88-8610-C30EB2454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AF6486-99DA-4C66-A652-10C4EC4BF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8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AB6F0-C681-4C65-B1AA-33286C1D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0AFDE2-2119-4160-99E3-31CED0939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A1BD06-3F37-43A2-A279-A123910F9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9FADD3-9227-47D5-B887-BB66EF608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4F7210-5F38-4384-8A2C-13793855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68FBA2D-E4E0-4C56-BAA1-C7442ADC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1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E2107-04BA-430E-86EF-D384360D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3D038A-00C6-4E5D-8550-6FA85E0B9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B45ADA-BCD0-4A1D-9ECD-6F4905B26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93093E-01D7-4092-BE01-06F9DFA9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72EDA6C-A6F6-4517-A120-85C074D7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7F40A8-EAEB-4870-88AB-150ECA34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9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32EC2D-1B2A-44CF-B13A-AA5EF2AA8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3200A2-41DE-4375-9A3C-A92393A1C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375D0-8029-4604-A163-019E878E9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90DB-00D2-489C-95A5-EA2A66C6A812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E3CC90-55C0-4073-8182-E08875C9E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CE64EF-9F8B-4917-8639-4FAA32B4A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0DF1-F8C6-416F-9D23-C911D1A424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8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2CB4C30-EFDA-4869-8D4D-9E4F09555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-4471"/>
            <a:ext cx="12192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50692EF-F1A0-4559-A1B8-91D9E31F2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14" y="602589"/>
            <a:ext cx="5946243" cy="275229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82DE054-16FF-4296-B66A-4E8384751C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14" y="4529846"/>
            <a:ext cx="3149901" cy="87249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791B9C15-E6D5-4CBA-A0BB-BEC2CC231844}"/>
              </a:ext>
            </a:extLst>
          </p:cNvPr>
          <p:cNvSpPr txBox="1"/>
          <p:nvPr/>
        </p:nvSpPr>
        <p:spPr>
          <a:xfrm>
            <a:off x="6217920" y="5402338"/>
            <a:ext cx="56503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spc="200" dirty="0" smtClean="0">
                <a:solidFill>
                  <a:schemeClr val="bg1"/>
                </a:solidFill>
                <a:cs typeface="Dimbo Regular"/>
              </a:rPr>
              <a:t>Nome Sobrenome</a:t>
            </a:r>
            <a:endParaRPr lang="pt-BR" sz="3600" b="1" spc="200" dirty="0">
              <a:solidFill>
                <a:schemeClr val="bg1"/>
              </a:solidFill>
              <a:cs typeface="Dimbo Regular"/>
            </a:endParaRPr>
          </a:p>
          <a:p>
            <a:pPr algn="r"/>
            <a:r>
              <a:rPr lang="pt-BR" sz="2000" dirty="0" smtClean="0">
                <a:solidFill>
                  <a:schemeClr val="bg1"/>
                </a:solidFill>
                <a:cs typeface="Dimbo Regular"/>
              </a:rPr>
              <a:t>Cargo - IES</a:t>
            </a:r>
            <a:endParaRPr lang="pt-BR" sz="2000" dirty="0">
              <a:solidFill>
                <a:schemeClr val="bg1"/>
              </a:solidFill>
              <a:cs typeface="Dimb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4975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4144" y="266560"/>
            <a:ext cx="11283712" cy="10468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6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5pPr>
            <a:lvl6pPr marL="595075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6pPr>
            <a:lvl7pPr marL="1190149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7pPr>
            <a:lvl8pPr marL="1785224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8pPr>
            <a:lvl9pPr marL="2380297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b="1" spc="200" dirty="0" smtClean="0">
                <a:solidFill>
                  <a:srgbClr val="212184"/>
                </a:solidFill>
                <a:latin typeface="Century Gothic" panose="020B0502020202020204" pitchFamily="34" charset="0"/>
                <a:cs typeface="Dimbo Regular"/>
              </a:rPr>
              <a:t>Descrição</a:t>
            </a:r>
            <a:endParaRPr lang="pt-BR" sz="4000" b="1" spc="200" dirty="0">
              <a:solidFill>
                <a:srgbClr val="212184"/>
              </a:solidFill>
              <a:latin typeface="Century Gothic" panose="020B0502020202020204" pitchFamily="34" charset="0"/>
              <a:cs typeface="Dimbo Regular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075113" y="1645919"/>
            <a:ext cx="1004177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800" b="1" dirty="0">
                <a:solidFill>
                  <a:srgbClr val="339966"/>
                </a:solidFill>
              </a:rPr>
              <a:t>ANTES</a:t>
            </a:r>
          </a:p>
          <a:p>
            <a:r>
              <a:rPr lang="pt-BR" sz="2000" dirty="0" err="1" smtClean="0"/>
              <a:t>Lorem</a:t>
            </a:r>
            <a:r>
              <a:rPr lang="pt-BR" sz="2000" dirty="0" smtClean="0"/>
              <a:t> </a:t>
            </a:r>
            <a:r>
              <a:rPr lang="pt-BR" sz="2000" dirty="0"/>
              <a:t>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. </a:t>
            </a:r>
            <a:r>
              <a:rPr lang="pt-BR" sz="2000" dirty="0" err="1"/>
              <a:t>Nullam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gravida </a:t>
            </a:r>
            <a:r>
              <a:rPr lang="pt-BR" sz="2000" dirty="0" err="1"/>
              <a:t>interdum</a:t>
            </a:r>
            <a:r>
              <a:rPr lang="pt-BR" sz="2000" dirty="0"/>
              <a:t>.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luctus</a:t>
            </a:r>
            <a:r>
              <a:rPr lang="pt-BR" sz="2000" dirty="0"/>
              <a:t> ipsum vitae urna </a:t>
            </a:r>
            <a:r>
              <a:rPr lang="pt-BR" sz="2000" dirty="0" err="1"/>
              <a:t>egestas</a:t>
            </a:r>
            <a:r>
              <a:rPr lang="pt-BR" sz="2000" dirty="0"/>
              <a:t>, ut porta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dictum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purus</a:t>
            </a:r>
            <a:r>
              <a:rPr lang="pt-BR" sz="2000" dirty="0"/>
              <a:t> </a:t>
            </a:r>
            <a:r>
              <a:rPr lang="pt-BR" sz="2000" dirty="0" err="1"/>
              <a:t>venenatis</a:t>
            </a:r>
            <a:r>
              <a:rPr lang="pt-BR" sz="2000" dirty="0"/>
              <a:t>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 </a:t>
            </a:r>
            <a:r>
              <a:rPr lang="pt-BR" sz="2000" dirty="0" err="1"/>
              <a:t>ornare</a:t>
            </a:r>
            <a:r>
              <a:rPr lang="pt-BR" sz="2000" dirty="0"/>
              <a:t>, </a:t>
            </a:r>
            <a:r>
              <a:rPr lang="pt-BR" sz="2000" dirty="0" err="1"/>
              <a:t>efficitur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. Nam </a:t>
            </a:r>
            <a:r>
              <a:rPr lang="pt-BR" sz="2000" dirty="0" err="1"/>
              <a:t>varius</a:t>
            </a:r>
            <a:r>
              <a:rPr lang="pt-BR" sz="2000" dirty="0"/>
              <a:t>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 </a:t>
            </a:r>
            <a:r>
              <a:rPr lang="pt-BR" sz="2000" dirty="0" err="1"/>
              <a:t>bibendum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et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quis urna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</a:t>
            </a:r>
            <a:r>
              <a:rPr lang="pt-BR" sz="2000" dirty="0" err="1"/>
              <a:t>scelerisque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vitae </a:t>
            </a:r>
            <a:r>
              <a:rPr lang="pt-BR" sz="2000" dirty="0" err="1"/>
              <a:t>nibh</a:t>
            </a:r>
            <a:r>
              <a:rPr lang="pt-BR" sz="2000" dirty="0"/>
              <a:t> gravida,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eu, </a:t>
            </a:r>
            <a:r>
              <a:rPr lang="pt-BR" sz="2000" dirty="0" err="1"/>
              <a:t>egestas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. </a:t>
            </a:r>
            <a:endParaRPr lang="pt-BR" sz="2000" dirty="0" smtClean="0"/>
          </a:p>
          <a:p>
            <a:endParaRPr lang="pt-BR" dirty="0"/>
          </a:p>
          <a:p>
            <a:pPr>
              <a:spcAft>
                <a:spcPts val="1200"/>
              </a:spcAft>
            </a:pPr>
            <a:r>
              <a:rPr lang="pt-BR" sz="2800" b="1" dirty="0" smtClean="0">
                <a:solidFill>
                  <a:srgbClr val="339966"/>
                </a:solidFill>
              </a:rPr>
              <a:t>DEPOIS</a:t>
            </a:r>
            <a:endParaRPr lang="pt-BR" dirty="0" smtClean="0">
              <a:solidFill>
                <a:srgbClr val="339966"/>
              </a:solidFill>
            </a:endParaRPr>
          </a:p>
          <a:p>
            <a:r>
              <a:rPr lang="pt-BR" sz="2000" dirty="0" err="1" smtClean="0"/>
              <a:t>Etiam</a:t>
            </a:r>
            <a:r>
              <a:rPr lang="pt-BR" sz="2000" dirty="0" smtClean="0"/>
              <a:t> </a:t>
            </a:r>
            <a:r>
              <a:rPr lang="pt-BR" sz="2000" dirty="0"/>
              <a:t>ut </a:t>
            </a:r>
            <a:r>
              <a:rPr lang="pt-BR" sz="2000" dirty="0" err="1"/>
              <a:t>rutrum</a:t>
            </a:r>
            <a:r>
              <a:rPr lang="pt-BR" sz="2000" dirty="0"/>
              <a:t> urna,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consectetur</a:t>
            </a:r>
            <a:r>
              <a:rPr lang="pt-BR" sz="2000" dirty="0"/>
              <a:t> ex.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tristique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ac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 In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,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sapien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, </a:t>
            </a:r>
            <a:r>
              <a:rPr lang="pt-BR" sz="2000" dirty="0" err="1"/>
              <a:t>dictum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eu,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 Nam </a:t>
            </a:r>
            <a:r>
              <a:rPr lang="pt-BR" sz="2000" dirty="0" err="1"/>
              <a:t>molestie</a:t>
            </a:r>
            <a:r>
              <a:rPr lang="pt-BR" sz="2000" dirty="0"/>
              <a:t>, ante id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iaculis</a:t>
            </a:r>
            <a:r>
              <a:rPr lang="pt-BR" sz="2000" dirty="0"/>
              <a:t>,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, eu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magna </a:t>
            </a:r>
            <a:r>
              <a:rPr lang="pt-BR" sz="2000" dirty="0" err="1"/>
              <a:t>elementum</a:t>
            </a:r>
            <a:r>
              <a:rPr lang="pt-BR" sz="2000" dirty="0"/>
              <a:t> </a:t>
            </a:r>
            <a:r>
              <a:rPr lang="pt-BR" sz="2000" dirty="0" err="1"/>
              <a:t>eros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mollis</a:t>
            </a:r>
            <a:r>
              <a:rPr lang="pt-BR" sz="2000" dirty="0"/>
              <a:t> ante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lacinia</a:t>
            </a:r>
            <a:r>
              <a:rPr lang="pt-BR" sz="2000" dirty="0"/>
              <a:t>. </a:t>
            </a:r>
            <a:r>
              <a:rPr lang="pt-BR" sz="2000" dirty="0" err="1"/>
              <a:t>Mauris</a:t>
            </a:r>
            <a:r>
              <a:rPr lang="pt-BR" sz="2000" dirty="0"/>
              <a:t> eu </a:t>
            </a:r>
            <a:r>
              <a:rPr lang="pt-BR" sz="2000" dirty="0" err="1"/>
              <a:t>lectus</a:t>
            </a:r>
            <a:r>
              <a:rPr lang="pt-BR" sz="2000" dirty="0"/>
              <a:t> </a:t>
            </a:r>
            <a:r>
              <a:rPr lang="pt-BR" sz="2000" dirty="0" err="1"/>
              <a:t>lorem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15326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4144" y="208370"/>
            <a:ext cx="11283712" cy="10967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6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5pPr>
            <a:lvl6pPr marL="595075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6pPr>
            <a:lvl7pPr marL="1190149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7pPr>
            <a:lvl8pPr marL="1785224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8pPr>
            <a:lvl9pPr marL="2380297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b="1" spc="200" dirty="0" smtClean="0">
                <a:solidFill>
                  <a:srgbClr val="212184"/>
                </a:solidFill>
                <a:latin typeface="Century Gothic" panose="020B0502020202020204" pitchFamily="34" charset="0"/>
                <a:cs typeface="Dimbo Regular"/>
              </a:rPr>
              <a:t>Objetivos</a:t>
            </a:r>
            <a:endParaRPr lang="pt-BR" sz="4000" b="1" spc="200" dirty="0">
              <a:solidFill>
                <a:srgbClr val="212184"/>
              </a:solidFill>
              <a:latin typeface="Century Gothic" panose="020B0502020202020204" pitchFamily="34" charset="0"/>
              <a:cs typeface="Dimbo Regular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113" y="2161308"/>
            <a:ext cx="100417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Lorem</a:t>
            </a:r>
            <a:r>
              <a:rPr lang="pt-BR" sz="2000" dirty="0" smtClean="0"/>
              <a:t> </a:t>
            </a:r>
            <a:r>
              <a:rPr lang="pt-BR" sz="2000" dirty="0"/>
              <a:t>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. </a:t>
            </a:r>
            <a:r>
              <a:rPr lang="pt-BR" sz="2000" dirty="0" err="1"/>
              <a:t>Nullam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gravida </a:t>
            </a:r>
            <a:r>
              <a:rPr lang="pt-BR" sz="2000" dirty="0" err="1"/>
              <a:t>interdum</a:t>
            </a:r>
            <a:r>
              <a:rPr lang="pt-BR" sz="2000" dirty="0"/>
              <a:t>.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luctus</a:t>
            </a:r>
            <a:r>
              <a:rPr lang="pt-BR" sz="2000" dirty="0"/>
              <a:t> ipsum vitae urna </a:t>
            </a:r>
            <a:r>
              <a:rPr lang="pt-BR" sz="2000" dirty="0" err="1"/>
              <a:t>egestas</a:t>
            </a:r>
            <a:r>
              <a:rPr lang="pt-BR" sz="2000" dirty="0"/>
              <a:t>, ut porta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dictum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purus</a:t>
            </a:r>
            <a:r>
              <a:rPr lang="pt-BR" sz="2000" dirty="0"/>
              <a:t> </a:t>
            </a:r>
            <a:r>
              <a:rPr lang="pt-BR" sz="2000" dirty="0" err="1"/>
              <a:t>venenatis</a:t>
            </a:r>
            <a:r>
              <a:rPr lang="pt-BR" sz="2000" dirty="0"/>
              <a:t>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 </a:t>
            </a:r>
            <a:r>
              <a:rPr lang="pt-BR" sz="2000" dirty="0" err="1"/>
              <a:t>ornare</a:t>
            </a:r>
            <a:r>
              <a:rPr lang="pt-BR" sz="2000" dirty="0"/>
              <a:t>, </a:t>
            </a:r>
            <a:r>
              <a:rPr lang="pt-BR" sz="2000" dirty="0" err="1"/>
              <a:t>efficitur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. Nam </a:t>
            </a:r>
            <a:r>
              <a:rPr lang="pt-BR" sz="2000" dirty="0" err="1"/>
              <a:t>varius</a:t>
            </a:r>
            <a:r>
              <a:rPr lang="pt-BR" sz="2000" dirty="0"/>
              <a:t>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 </a:t>
            </a:r>
            <a:r>
              <a:rPr lang="pt-BR" sz="2000" dirty="0" err="1"/>
              <a:t>bibendum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et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quis urna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</a:t>
            </a:r>
            <a:r>
              <a:rPr lang="pt-BR" sz="2000" dirty="0" err="1"/>
              <a:t>scelerisque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vitae </a:t>
            </a:r>
            <a:r>
              <a:rPr lang="pt-BR" sz="2000" dirty="0" err="1"/>
              <a:t>nibh</a:t>
            </a:r>
            <a:r>
              <a:rPr lang="pt-BR" sz="2000" dirty="0"/>
              <a:t> gravida,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eu, </a:t>
            </a:r>
            <a:r>
              <a:rPr lang="pt-BR" sz="2000" dirty="0" err="1"/>
              <a:t>egestas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. </a:t>
            </a:r>
            <a:r>
              <a:rPr lang="pt-BR" sz="2000" dirty="0" err="1" smtClean="0"/>
              <a:t>Etiam</a:t>
            </a:r>
            <a:r>
              <a:rPr lang="pt-BR" sz="2000" dirty="0" smtClean="0"/>
              <a:t> </a:t>
            </a:r>
            <a:r>
              <a:rPr lang="pt-BR" sz="2000" dirty="0"/>
              <a:t>ut </a:t>
            </a:r>
            <a:r>
              <a:rPr lang="pt-BR" sz="2000" dirty="0" err="1"/>
              <a:t>rutrum</a:t>
            </a:r>
            <a:r>
              <a:rPr lang="pt-BR" sz="2000" dirty="0"/>
              <a:t> urna,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consectetur</a:t>
            </a:r>
            <a:r>
              <a:rPr lang="pt-BR" sz="2000" dirty="0"/>
              <a:t> ex.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tristique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ac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 In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,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sapien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, </a:t>
            </a:r>
            <a:r>
              <a:rPr lang="pt-BR" sz="2000" dirty="0" err="1"/>
              <a:t>dictum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eu,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 Nam </a:t>
            </a:r>
            <a:r>
              <a:rPr lang="pt-BR" sz="2000" dirty="0" err="1"/>
              <a:t>molestie</a:t>
            </a:r>
            <a:r>
              <a:rPr lang="pt-BR" sz="2000" dirty="0"/>
              <a:t>, ante id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iaculis</a:t>
            </a:r>
            <a:r>
              <a:rPr lang="pt-BR" sz="2000" dirty="0"/>
              <a:t>,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, eu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magna </a:t>
            </a:r>
            <a:r>
              <a:rPr lang="pt-BR" sz="2000" dirty="0" err="1"/>
              <a:t>elementum</a:t>
            </a:r>
            <a:r>
              <a:rPr lang="pt-BR" sz="2000" dirty="0"/>
              <a:t> </a:t>
            </a:r>
            <a:r>
              <a:rPr lang="pt-BR" sz="2000" dirty="0" err="1"/>
              <a:t>eros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mollis</a:t>
            </a:r>
            <a:r>
              <a:rPr lang="pt-BR" sz="2000" dirty="0"/>
              <a:t> ante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lacinia</a:t>
            </a:r>
            <a:r>
              <a:rPr lang="pt-BR" sz="2000" dirty="0"/>
              <a:t>. </a:t>
            </a:r>
            <a:r>
              <a:rPr lang="pt-BR" sz="2000" dirty="0" err="1"/>
              <a:t>Mauris</a:t>
            </a:r>
            <a:r>
              <a:rPr lang="pt-BR" sz="2000" dirty="0"/>
              <a:t> eu </a:t>
            </a:r>
            <a:r>
              <a:rPr lang="pt-BR" sz="2000" dirty="0" err="1"/>
              <a:t>lectus</a:t>
            </a:r>
            <a:r>
              <a:rPr lang="pt-BR" sz="2000" dirty="0"/>
              <a:t> </a:t>
            </a:r>
            <a:r>
              <a:rPr lang="pt-BR" sz="2000" dirty="0" err="1"/>
              <a:t>lorem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877709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4144" y="208370"/>
            <a:ext cx="11283712" cy="10967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6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5pPr>
            <a:lvl6pPr marL="595075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6pPr>
            <a:lvl7pPr marL="1190149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7pPr>
            <a:lvl8pPr marL="1785224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8pPr>
            <a:lvl9pPr marL="2380297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b="1" spc="200" dirty="0" smtClean="0">
                <a:solidFill>
                  <a:srgbClr val="212184"/>
                </a:solidFill>
                <a:latin typeface="Century Gothic" panose="020B0502020202020204" pitchFamily="34" charset="0"/>
                <a:cs typeface="Dimbo Regular"/>
              </a:rPr>
              <a:t>Vantagens</a:t>
            </a:r>
            <a:endParaRPr lang="pt-BR" sz="4000" b="1" spc="200" dirty="0">
              <a:solidFill>
                <a:srgbClr val="212184"/>
              </a:solidFill>
              <a:latin typeface="Century Gothic" panose="020B0502020202020204" pitchFamily="34" charset="0"/>
              <a:cs typeface="Dimbo Regular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113" y="2161308"/>
            <a:ext cx="100417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Lorem</a:t>
            </a:r>
            <a:r>
              <a:rPr lang="pt-BR" sz="2000" dirty="0" smtClean="0"/>
              <a:t> </a:t>
            </a:r>
            <a:r>
              <a:rPr lang="pt-BR" sz="2000" dirty="0"/>
              <a:t>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. </a:t>
            </a:r>
            <a:r>
              <a:rPr lang="pt-BR" sz="2000" dirty="0" err="1"/>
              <a:t>Nullam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gravida </a:t>
            </a:r>
            <a:r>
              <a:rPr lang="pt-BR" sz="2000" dirty="0" err="1"/>
              <a:t>interdum</a:t>
            </a:r>
            <a:r>
              <a:rPr lang="pt-BR" sz="2000" dirty="0"/>
              <a:t>.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luctus</a:t>
            </a:r>
            <a:r>
              <a:rPr lang="pt-BR" sz="2000" dirty="0"/>
              <a:t> ipsum vitae urna </a:t>
            </a:r>
            <a:r>
              <a:rPr lang="pt-BR" sz="2000" dirty="0" err="1"/>
              <a:t>egestas</a:t>
            </a:r>
            <a:r>
              <a:rPr lang="pt-BR" sz="2000" dirty="0"/>
              <a:t>, ut porta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dictum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purus</a:t>
            </a:r>
            <a:r>
              <a:rPr lang="pt-BR" sz="2000" dirty="0"/>
              <a:t> </a:t>
            </a:r>
            <a:r>
              <a:rPr lang="pt-BR" sz="2000" dirty="0" err="1"/>
              <a:t>venenatis</a:t>
            </a:r>
            <a:r>
              <a:rPr lang="pt-BR" sz="2000" dirty="0"/>
              <a:t>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 </a:t>
            </a:r>
            <a:r>
              <a:rPr lang="pt-BR" sz="2000" dirty="0" err="1"/>
              <a:t>ornare</a:t>
            </a:r>
            <a:r>
              <a:rPr lang="pt-BR" sz="2000" dirty="0"/>
              <a:t>, </a:t>
            </a:r>
            <a:r>
              <a:rPr lang="pt-BR" sz="2000" dirty="0" err="1"/>
              <a:t>efficitur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. Nam </a:t>
            </a:r>
            <a:r>
              <a:rPr lang="pt-BR" sz="2000" dirty="0" err="1"/>
              <a:t>varius</a:t>
            </a:r>
            <a:r>
              <a:rPr lang="pt-BR" sz="2000" dirty="0"/>
              <a:t>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 </a:t>
            </a:r>
            <a:r>
              <a:rPr lang="pt-BR" sz="2000" dirty="0" err="1"/>
              <a:t>bibendum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et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quis urna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</a:t>
            </a:r>
            <a:r>
              <a:rPr lang="pt-BR" sz="2000" dirty="0" err="1"/>
              <a:t>scelerisque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vitae </a:t>
            </a:r>
            <a:r>
              <a:rPr lang="pt-BR" sz="2000" dirty="0" err="1"/>
              <a:t>nibh</a:t>
            </a:r>
            <a:r>
              <a:rPr lang="pt-BR" sz="2000" dirty="0"/>
              <a:t> gravida,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eu, </a:t>
            </a:r>
            <a:r>
              <a:rPr lang="pt-BR" sz="2000" dirty="0" err="1"/>
              <a:t>egestas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. </a:t>
            </a:r>
            <a:r>
              <a:rPr lang="pt-BR" sz="2000" dirty="0" err="1" smtClean="0"/>
              <a:t>Etiam</a:t>
            </a:r>
            <a:r>
              <a:rPr lang="pt-BR" sz="2000" dirty="0" smtClean="0"/>
              <a:t> </a:t>
            </a:r>
            <a:r>
              <a:rPr lang="pt-BR" sz="2000" dirty="0"/>
              <a:t>ut </a:t>
            </a:r>
            <a:r>
              <a:rPr lang="pt-BR" sz="2000" dirty="0" err="1"/>
              <a:t>rutrum</a:t>
            </a:r>
            <a:r>
              <a:rPr lang="pt-BR" sz="2000" dirty="0"/>
              <a:t> urna,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consectetur</a:t>
            </a:r>
            <a:r>
              <a:rPr lang="pt-BR" sz="2000" dirty="0"/>
              <a:t> ex.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tristique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ac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 In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,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sapien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, </a:t>
            </a:r>
            <a:r>
              <a:rPr lang="pt-BR" sz="2000" dirty="0" err="1"/>
              <a:t>dictum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eu,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 Nam </a:t>
            </a:r>
            <a:r>
              <a:rPr lang="pt-BR" sz="2000" dirty="0" err="1"/>
              <a:t>molestie</a:t>
            </a:r>
            <a:r>
              <a:rPr lang="pt-BR" sz="2000" dirty="0"/>
              <a:t>, ante id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iaculis</a:t>
            </a:r>
            <a:r>
              <a:rPr lang="pt-BR" sz="2000" dirty="0"/>
              <a:t>,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, eu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magna </a:t>
            </a:r>
            <a:r>
              <a:rPr lang="pt-BR" sz="2000" dirty="0" err="1"/>
              <a:t>elementum</a:t>
            </a:r>
            <a:r>
              <a:rPr lang="pt-BR" sz="2000" dirty="0"/>
              <a:t> </a:t>
            </a:r>
            <a:r>
              <a:rPr lang="pt-BR" sz="2000" dirty="0" err="1"/>
              <a:t>eros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mollis</a:t>
            </a:r>
            <a:r>
              <a:rPr lang="pt-BR" sz="2000" dirty="0"/>
              <a:t> ante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lacinia</a:t>
            </a:r>
            <a:r>
              <a:rPr lang="pt-BR" sz="2000" dirty="0"/>
              <a:t>. </a:t>
            </a:r>
            <a:r>
              <a:rPr lang="pt-BR" sz="2000" dirty="0" err="1"/>
              <a:t>Mauris</a:t>
            </a:r>
            <a:r>
              <a:rPr lang="pt-BR" sz="2000" dirty="0"/>
              <a:t> eu </a:t>
            </a:r>
            <a:r>
              <a:rPr lang="pt-BR" sz="2000" dirty="0" err="1"/>
              <a:t>lectus</a:t>
            </a:r>
            <a:r>
              <a:rPr lang="pt-BR" sz="2000" dirty="0"/>
              <a:t> </a:t>
            </a:r>
            <a:r>
              <a:rPr lang="pt-BR" sz="2000" dirty="0" err="1"/>
              <a:t>lorem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01128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4144" y="208370"/>
            <a:ext cx="11283712" cy="109673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6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Calibri" pitchFamily="34" charset="0"/>
                <a:ea typeface="MS PGothic" panose="020B0600070205080204" pitchFamily="34" charset="-128"/>
              </a:defRPr>
            </a:lvl5pPr>
            <a:lvl6pPr marL="595075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6pPr>
            <a:lvl7pPr marL="1190149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7pPr>
            <a:lvl8pPr marL="1785224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8pPr>
            <a:lvl9pPr marL="2380297" algn="ctr" rtl="0" fontAlgn="base">
              <a:spcBef>
                <a:spcPct val="0"/>
              </a:spcBef>
              <a:spcAft>
                <a:spcPct val="0"/>
              </a:spcAft>
              <a:defRPr sz="5727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4000" b="1" spc="200" dirty="0" smtClean="0">
                <a:solidFill>
                  <a:srgbClr val="212184"/>
                </a:solidFill>
                <a:latin typeface="Century Gothic" panose="020B0502020202020204" pitchFamily="34" charset="0"/>
                <a:cs typeface="Dimbo Regular"/>
              </a:rPr>
              <a:t>Metodologia de implantação</a:t>
            </a:r>
            <a:endParaRPr lang="pt-BR" sz="4000" b="1" spc="200" dirty="0">
              <a:solidFill>
                <a:srgbClr val="212184"/>
              </a:solidFill>
              <a:latin typeface="Century Gothic" panose="020B0502020202020204" pitchFamily="34" charset="0"/>
              <a:cs typeface="Dimbo Regular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113" y="2161308"/>
            <a:ext cx="100417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Lorem</a:t>
            </a:r>
            <a:r>
              <a:rPr lang="pt-BR" sz="2000" dirty="0" smtClean="0"/>
              <a:t> </a:t>
            </a:r>
            <a:r>
              <a:rPr lang="pt-BR" sz="2000" dirty="0"/>
              <a:t>ipsum </a:t>
            </a:r>
            <a:r>
              <a:rPr lang="pt-BR" sz="2000" dirty="0" err="1"/>
              <a:t>dolor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, </a:t>
            </a:r>
            <a:r>
              <a:rPr lang="pt-BR" sz="2000" dirty="0" err="1"/>
              <a:t>consectetur</a:t>
            </a:r>
            <a:r>
              <a:rPr lang="pt-BR" sz="2000" dirty="0"/>
              <a:t> </a:t>
            </a:r>
            <a:r>
              <a:rPr lang="pt-BR" sz="2000" dirty="0" err="1"/>
              <a:t>adipiscing</a:t>
            </a:r>
            <a:r>
              <a:rPr lang="pt-BR" sz="2000" dirty="0"/>
              <a:t> </a:t>
            </a:r>
            <a:r>
              <a:rPr lang="pt-BR" sz="2000" dirty="0" err="1"/>
              <a:t>elit</a:t>
            </a:r>
            <a:r>
              <a:rPr lang="pt-BR" sz="2000" dirty="0"/>
              <a:t>. </a:t>
            </a:r>
            <a:r>
              <a:rPr lang="pt-BR" sz="2000" dirty="0" err="1"/>
              <a:t>Nullam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gravida </a:t>
            </a:r>
            <a:r>
              <a:rPr lang="pt-BR" sz="2000" dirty="0" err="1"/>
              <a:t>interdum</a:t>
            </a:r>
            <a:r>
              <a:rPr lang="pt-BR" sz="2000" dirty="0"/>
              <a:t>.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luctus</a:t>
            </a:r>
            <a:r>
              <a:rPr lang="pt-BR" sz="2000" dirty="0"/>
              <a:t> ipsum vitae urna </a:t>
            </a:r>
            <a:r>
              <a:rPr lang="pt-BR" sz="2000" dirty="0" err="1"/>
              <a:t>egestas</a:t>
            </a:r>
            <a:r>
              <a:rPr lang="pt-BR" sz="2000" dirty="0"/>
              <a:t>, ut porta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dictum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purus</a:t>
            </a:r>
            <a:r>
              <a:rPr lang="pt-BR" sz="2000" dirty="0"/>
              <a:t> </a:t>
            </a:r>
            <a:r>
              <a:rPr lang="pt-BR" sz="2000" dirty="0" err="1"/>
              <a:t>venenatis</a:t>
            </a:r>
            <a:r>
              <a:rPr lang="pt-BR" sz="2000" dirty="0"/>
              <a:t>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 </a:t>
            </a:r>
            <a:r>
              <a:rPr lang="pt-BR" sz="2000" dirty="0" err="1"/>
              <a:t>ornare</a:t>
            </a:r>
            <a:r>
              <a:rPr lang="pt-BR" sz="2000" dirty="0"/>
              <a:t>, </a:t>
            </a:r>
            <a:r>
              <a:rPr lang="pt-BR" sz="2000" dirty="0" err="1"/>
              <a:t>efficitur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. Nam </a:t>
            </a:r>
            <a:r>
              <a:rPr lang="pt-BR" sz="2000" dirty="0" err="1"/>
              <a:t>varius</a:t>
            </a:r>
            <a:r>
              <a:rPr lang="pt-BR" sz="2000" dirty="0"/>
              <a:t> </a:t>
            </a:r>
            <a:r>
              <a:rPr lang="pt-BR" sz="2000" dirty="0" err="1"/>
              <a:t>dui</a:t>
            </a:r>
            <a:r>
              <a:rPr lang="pt-BR" sz="2000" dirty="0"/>
              <a:t> </a:t>
            </a:r>
            <a:r>
              <a:rPr lang="pt-BR" sz="2000" dirty="0" err="1"/>
              <a:t>sit</a:t>
            </a:r>
            <a:r>
              <a:rPr lang="pt-BR" sz="2000" dirty="0"/>
              <a:t> </a:t>
            </a:r>
            <a:r>
              <a:rPr lang="pt-BR" sz="2000" dirty="0" err="1"/>
              <a:t>amet</a:t>
            </a:r>
            <a:r>
              <a:rPr lang="pt-BR" sz="2000" dirty="0"/>
              <a:t> </a:t>
            </a:r>
            <a:r>
              <a:rPr lang="pt-BR" sz="2000" dirty="0" err="1"/>
              <a:t>bibendum</a:t>
            </a:r>
            <a:r>
              <a:rPr lang="pt-BR" sz="2000" dirty="0"/>
              <a:t> </a:t>
            </a:r>
            <a:r>
              <a:rPr lang="pt-BR" sz="2000" dirty="0" err="1"/>
              <a:t>dignissim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et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quis urna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</a:t>
            </a:r>
            <a:r>
              <a:rPr lang="pt-BR" sz="2000" dirty="0" err="1"/>
              <a:t>scelerisque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vitae </a:t>
            </a:r>
            <a:r>
              <a:rPr lang="pt-BR" sz="2000" dirty="0" err="1"/>
              <a:t>nibh</a:t>
            </a:r>
            <a:r>
              <a:rPr lang="pt-BR" sz="2000" dirty="0"/>
              <a:t> gravida,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eu, </a:t>
            </a:r>
            <a:r>
              <a:rPr lang="pt-BR" sz="2000" dirty="0" err="1"/>
              <a:t>egestas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. </a:t>
            </a:r>
            <a:r>
              <a:rPr lang="pt-BR" sz="2000" dirty="0" err="1" smtClean="0"/>
              <a:t>Etiam</a:t>
            </a:r>
            <a:r>
              <a:rPr lang="pt-BR" sz="2000" dirty="0" smtClean="0"/>
              <a:t> </a:t>
            </a:r>
            <a:r>
              <a:rPr lang="pt-BR" sz="2000" dirty="0"/>
              <a:t>ut </a:t>
            </a:r>
            <a:r>
              <a:rPr lang="pt-BR" sz="2000" dirty="0" err="1"/>
              <a:t>rutrum</a:t>
            </a:r>
            <a:r>
              <a:rPr lang="pt-BR" sz="2000" dirty="0"/>
              <a:t> urna,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consectetur</a:t>
            </a:r>
            <a:r>
              <a:rPr lang="pt-BR" sz="2000" dirty="0"/>
              <a:t> ex.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tristique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ac </a:t>
            </a:r>
            <a:r>
              <a:rPr lang="pt-BR" sz="2000" dirty="0" err="1"/>
              <a:t>blandit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 In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nibh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,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laoreet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vel</a:t>
            </a:r>
            <a:r>
              <a:rPr lang="pt-BR" sz="2000" dirty="0"/>
              <a:t> </a:t>
            </a:r>
            <a:r>
              <a:rPr lang="pt-BR" sz="2000" dirty="0" err="1"/>
              <a:t>sapien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, </a:t>
            </a:r>
            <a:r>
              <a:rPr lang="pt-BR" sz="2000" dirty="0" err="1"/>
              <a:t>dictum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eu,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facilisi</a:t>
            </a:r>
            <a:r>
              <a:rPr lang="pt-BR" sz="2000" dirty="0"/>
              <a:t>. Nam </a:t>
            </a:r>
            <a:r>
              <a:rPr lang="pt-BR" sz="2000" dirty="0" err="1"/>
              <a:t>molestie</a:t>
            </a:r>
            <a:r>
              <a:rPr lang="pt-BR" sz="2000" dirty="0"/>
              <a:t>, ante id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iaculis</a:t>
            </a:r>
            <a:r>
              <a:rPr lang="pt-BR" sz="2000" dirty="0"/>
              <a:t>,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ligula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orci</a:t>
            </a:r>
            <a:r>
              <a:rPr lang="pt-BR" sz="2000" dirty="0"/>
              <a:t>, eu </a:t>
            </a:r>
            <a:r>
              <a:rPr lang="pt-BR" sz="2000" dirty="0" err="1"/>
              <a:t>finibus</a:t>
            </a:r>
            <a:r>
              <a:rPr lang="pt-BR" sz="2000" dirty="0"/>
              <a:t> </a:t>
            </a:r>
            <a:r>
              <a:rPr lang="pt-BR" sz="2000" dirty="0" err="1"/>
              <a:t>ex</a:t>
            </a:r>
            <a:r>
              <a:rPr lang="pt-BR" sz="2000" dirty="0"/>
              <a:t> magna </a:t>
            </a:r>
            <a:r>
              <a:rPr lang="pt-BR" sz="2000" dirty="0" err="1"/>
              <a:t>elementum</a:t>
            </a:r>
            <a:r>
              <a:rPr lang="pt-BR" sz="2000" dirty="0"/>
              <a:t> </a:t>
            </a:r>
            <a:r>
              <a:rPr lang="pt-BR" sz="2000" dirty="0" err="1"/>
              <a:t>eros</a:t>
            </a:r>
            <a:r>
              <a:rPr lang="pt-BR" sz="2000" dirty="0"/>
              <a:t>.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mollis</a:t>
            </a:r>
            <a:r>
              <a:rPr lang="pt-BR" sz="2000" dirty="0"/>
              <a:t> ante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lacinia</a:t>
            </a:r>
            <a:r>
              <a:rPr lang="pt-BR" sz="2000" dirty="0"/>
              <a:t>. </a:t>
            </a:r>
            <a:r>
              <a:rPr lang="pt-BR" sz="2000" dirty="0" err="1"/>
              <a:t>Mauris</a:t>
            </a:r>
            <a:r>
              <a:rPr lang="pt-BR" sz="2000" dirty="0"/>
              <a:t> eu </a:t>
            </a:r>
            <a:r>
              <a:rPr lang="pt-BR" sz="2000" dirty="0" err="1"/>
              <a:t>lectus</a:t>
            </a:r>
            <a:r>
              <a:rPr lang="pt-BR" sz="2000" dirty="0"/>
              <a:t> </a:t>
            </a:r>
            <a:r>
              <a:rPr lang="pt-BR" sz="2000" dirty="0" err="1"/>
              <a:t>lorem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09502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9B03E7C-4703-459B-91E3-CD54E1FA5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80ECB2F-39DC-4B2F-BD4A-528C70DA7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484" y="5877272"/>
            <a:ext cx="6523306" cy="562794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9265158-271D-4249-97DD-8535326AC90A}"/>
              </a:ext>
            </a:extLst>
          </p:cNvPr>
          <p:cNvSpPr/>
          <p:nvPr/>
        </p:nvSpPr>
        <p:spPr>
          <a:xfrm>
            <a:off x="2213734" y="2744570"/>
            <a:ext cx="776453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pt-BR" sz="6600" b="1" spc="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Obrigado(a)!</a:t>
            </a:r>
            <a:endParaRPr lang="pt-BR" sz="6600" b="1" spc="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6225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7440</TotalTime>
  <Words>611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Century Gothic</vt:lpstr>
      <vt:lpstr>Dimbo 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Francislene Hasmann</dc:creator>
  <cp:lastModifiedBy>Daiana Martins</cp:lastModifiedBy>
  <cp:revision>20</cp:revision>
  <dcterms:created xsi:type="dcterms:W3CDTF">2020-09-29T23:15:56Z</dcterms:created>
  <dcterms:modified xsi:type="dcterms:W3CDTF">2020-11-07T02:00:32Z</dcterms:modified>
</cp:coreProperties>
</file>