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78"/>
    <a:srgbClr val="6CC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40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70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15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77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77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49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14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8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1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11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353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56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253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CE9E48D5-0444-0D0D-DCC3-A67FDB2AD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420"/>
            <a:ext cx="7559674" cy="10688971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978794" y="7061936"/>
            <a:ext cx="56151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1" i="0" u="none" strike="noStrike" dirty="0">
                <a:solidFill>
                  <a:srgbClr val="203978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4000" b="0" dirty="0">
              <a:solidFill>
                <a:srgbClr val="203978"/>
              </a:solidFill>
              <a:effectLst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246809" y="9071819"/>
            <a:ext cx="23471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coloque sua logo aqui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10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7</cp:revision>
  <dcterms:created xsi:type="dcterms:W3CDTF">2023-01-11T16:48:51Z</dcterms:created>
  <dcterms:modified xsi:type="dcterms:W3CDTF">2025-02-20T15:34:49Z</dcterms:modified>
</cp:coreProperties>
</file>