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7C7"/>
    <a:srgbClr val="203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55" d="100"/>
          <a:sy n="55" d="100"/>
        </p:scale>
        <p:origin x="240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70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15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377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77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499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14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8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18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11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353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560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253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E9E48D5-0444-0D0D-DCC3-A67FDB2AD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20"/>
            <a:ext cx="7559675" cy="10688972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978794" y="6621714"/>
            <a:ext cx="56151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3200" b="1" i="0" u="none" strike="noStrike" dirty="0">
                <a:solidFill>
                  <a:srgbClr val="2AB7C7"/>
                </a:solidFill>
                <a:effectLst/>
                <a:latin typeface="Arial" panose="020B0604020202020204" pitchFamily="34" charset="0"/>
              </a:rPr>
              <a:t>coloque aqui a promoção</a:t>
            </a:r>
            <a:endParaRPr lang="pt-BR" sz="3200" dirty="0">
              <a:solidFill>
                <a:srgbClr val="2AB7C7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2DEF0D-8230-E52F-FFE7-C029221FC450}"/>
              </a:ext>
            </a:extLst>
          </p:cNvPr>
          <p:cNvSpPr txBox="1"/>
          <p:nvPr/>
        </p:nvSpPr>
        <p:spPr>
          <a:xfrm>
            <a:off x="978794" y="7366201"/>
            <a:ext cx="56151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000" b="1" i="0" u="none" strike="noStrike" dirty="0">
                <a:solidFill>
                  <a:srgbClr val="203978"/>
                </a:solidFill>
                <a:effectLst/>
                <a:latin typeface="Arial" panose="020B0604020202020204" pitchFamily="34" charset="0"/>
              </a:rPr>
              <a:t>coloque aqui o endereço para participação</a:t>
            </a:r>
            <a:endParaRPr lang="pt-BR" sz="2000" dirty="0">
              <a:solidFill>
                <a:srgbClr val="203978"/>
              </a:solidFill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246809" y="9127239"/>
            <a:ext cx="23471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coloque sua logo aqui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14</Words>
  <Application>Microsoft Office PowerPoint</Application>
  <PresentationFormat>Personalizar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3</cp:revision>
  <dcterms:created xsi:type="dcterms:W3CDTF">2023-01-11T16:48:51Z</dcterms:created>
  <dcterms:modified xsi:type="dcterms:W3CDTF">2025-02-20T15:31:58Z</dcterms:modified>
</cp:coreProperties>
</file>