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978"/>
    <a:srgbClr val="425A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 snapToGrid="0">
      <p:cViewPr varScale="1">
        <p:scale>
          <a:sx n="55" d="100"/>
          <a:sy n="55" d="100"/>
        </p:scale>
        <p:origin x="2405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5706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4155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3776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9773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4994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6140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89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9188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3117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353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560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2536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CE9E48D5-0444-0D0D-DCC3-A67FDB2AD5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420"/>
            <a:ext cx="7559674" cy="10688971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B2C5495B-44BC-EC8D-0BD3-A40675E2F225}"/>
              </a:ext>
            </a:extLst>
          </p:cNvPr>
          <p:cNvSpPr txBox="1"/>
          <p:nvPr/>
        </p:nvSpPr>
        <p:spPr>
          <a:xfrm>
            <a:off x="978794" y="6552439"/>
            <a:ext cx="56151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pt-BR" sz="3200" b="1" i="0" u="none" strike="noStrike" dirty="0">
                <a:solidFill>
                  <a:srgbClr val="425AA5"/>
                </a:solidFill>
                <a:effectLst/>
                <a:latin typeface="Arial" panose="020B0604020202020204" pitchFamily="34" charset="0"/>
              </a:rPr>
              <a:t>coloque aqui a promoção</a:t>
            </a:r>
            <a:endParaRPr lang="pt-BR" sz="3200" dirty="0">
              <a:solidFill>
                <a:srgbClr val="425AA5"/>
              </a:solidFill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F2DEF0D-8230-E52F-FFE7-C029221FC450}"/>
              </a:ext>
            </a:extLst>
          </p:cNvPr>
          <p:cNvSpPr txBox="1"/>
          <p:nvPr/>
        </p:nvSpPr>
        <p:spPr>
          <a:xfrm>
            <a:off x="978794" y="7421613"/>
            <a:ext cx="56151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pt-BR" sz="2000" b="1" i="0" u="none" strike="noStrike" dirty="0">
                <a:solidFill>
                  <a:srgbClr val="203978"/>
                </a:solidFill>
                <a:effectLst/>
                <a:latin typeface="Arial" panose="020B0604020202020204" pitchFamily="34" charset="0"/>
              </a:rPr>
              <a:t>coloque aqui o endereço para participação</a:t>
            </a:r>
            <a:endParaRPr lang="pt-BR" sz="2000" dirty="0">
              <a:solidFill>
                <a:srgbClr val="203978"/>
              </a:solidFill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4CFBD0F-7687-7119-4E9F-47A2F9320F3A}"/>
              </a:ext>
            </a:extLst>
          </p:cNvPr>
          <p:cNvSpPr txBox="1"/>
          <p:nvPr/>
        </p:nvSpPr>
        <p:spPr>
          <a:xfrm>
            <a:off x="4246809" y="9085674"/>
            <a:ext cx="23471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pt-BR" sz="2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coloque sua logo aqui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7041371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14</Words>
  <Application>Microsoft Office PowerPoint</Application>
  <PresentationFormat>Personalizar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Teste Abmes</dc:creator>
  <cp:lastModifiedBy>Daiana Martins</cp:lastModifiedBy>
  <cp:revision>4</cp:revision>
  <dcterms:created xsi:type="dcterms:W3CDTF">2023-01-11T16:48:51Z</dcterms:created>
  <dcterms:modified xsi:type="dcterms:W3CDTF">2025-02-20T15:33:46Z</dcterms:modified>
</cp:coreProperties>
</file>