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40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70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15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77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7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49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14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8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1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11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353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56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53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E9E48D5-0444-0D0D-DCC3-A67FDB2AD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20"/>
            <a:ext cx="7559674" cy="10688971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978794" y="7034223"/>
            <a:ext cx="56151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4000" b="0" dirty="0">
              <a:solidFill>
                <a:srgbClr val="0070C0"/>
              </a:solidFill>
              <a:effectLst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246809" y="9099529"/>
            <a:ext cx="23471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coloque sua logo aqui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10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5</cp:revision>
  <dcterms:created xsi:type="dcterms:W3CDTF">2023-01-11T16:48:51Z</dcterms:created>
  <dcterms:modified xsi:type="dcterms:W3CDTF">2025-02-20T15:32:49Z</dcterms:modified>
</cp:coreProperties>
</file>