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8BC"/>
    <a:srgbClr val="203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8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565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41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964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62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641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262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014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129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39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30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86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0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AD4F317-A228-C033-28A6-285E20E84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5" cy="755967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1246910" y="4330322"/>
            <a:ext cx="5080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1E78BC"/>
                </a:solidFill>
                <a:latin typeface="Arial" panose="020B0604020202020204" pitchFamily="34" charset="0"/>
              </a:rPr>
              <a:t>coloque aqui a promoção</a:t>
            </a:r>
            <a:endParaRPr lang="pt-BR" sz="2800" dirty="0">
              <a:solidFill>
                <a:srgbClr val="1E78BC"/>
              </a:solidFill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F2DEF0D-8230-E52F-FFE7-C029221FC450}"/>
              </a:ext>
            </a:extLst>
          </p:cNvPr>
          <p:cNvSpPr txBox="1"/>
          <p:nvPr/>
        </p:nvSpPr>
        <p:spPr>
          <a:xfrm>
            <a:off x="1246910" y="5237112"/>
            <a:ext cx="508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203978"/>
                </a:solidFill>
                <a:latin typeface="Arial" panose="020B0604020202020204" pitchFamily="34" charset="0"/>
              </a:rPr>
              <a:t>coloque aqui o endereço para participação</a:t>
            </a:r>
            <a:endParaRPr lang="pt-BR" dirty="0">
              <a:solidFill>
                <a:srgbClr val="203978"/>
              </a:solidFill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457880" y="6392946"/>
            <a:ext cx="1659576" cy="61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97" dirty="0">
                <a:solidFill>
                  <a:srgbClr val="FFFFFF"/>
                </a:solidFill>
                <a:latin typeface="Arial" panose="020B0604020202020204" pitchFamily="34" charset="0"/>
              </a:rPr>
              <a:t>coloque sua logo aqui</a:t>
            </a:r>
            <a:endParaRPr lang="pt-BR" sz="1697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14</Words>
  <Application>Microsoft Office PowerPoint</Application>
  <PresentationFormat>Personalizar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5</cp:revision>
  <dcterms:created xsi:type="dcterms:W3CDTF">2023-01-11T16:48:51Z</dcterms:created>
  <dcterms:modified xsi:type="dcterms:W3CDTF">2025-02-20T15:51:43Z</dcterms:modified>
</cp:coreProperties>
</file>