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7559675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3978"/>
    <a:srgbClr val="425A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47" autoAdjust="0"/>
    <p:restoredTop sz="94660"/>
  </p:normalViewPr>
  <p:slideViewPr>
    <p:cSldViewPr snapToGrid="0">
      <p:cViewPr varScale="1">
        <p:scale>
          <a:sx n="77" d="100"/>
          <a:sy n="77" d="100"/>
        </p:scale>
        <p:origin x="18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237197"/>
            <a:ext cx="6425724" cy="2631887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3970580"/>
            <a:ext cx="5669756" cy="1825171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53565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84411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402483"/>
            <a:ext cx="1630055" cy="640647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402483"/>
            <a:ext cx="4795669" cy="6406475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69648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76620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1884671"/>
            <a:ext cx="6520220" cy="3144614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5059035"/>
            <a:ext cx="6520220" cy="1653678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16418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012414"/>
            <a:ext cx="3212862" cy="4796544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012414"/>
            <a:ext cx="3212862" cy="4796544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72621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402484"/>
            <a:ext cx="6520220" cy="1461188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1853171"/>
            <a:ext cx="3198096" cy="908210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2761381"/>
            <a:ext cx="3198096" cy="406157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1853171"/>
            <a:ext cx="3213847" cy="908210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2761381"/>
            <a:ext cx="3213847" cy="406157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70148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21298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02390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03978"/>
            <a:ext cx="2438192" cy="1763924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088455"/>
            <a:ext cx="3827085" cy="5372269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2267902"/>
            <a:ext cx="2438192" cy="4201570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55308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03978"/>
            <a:ext cx="2438192" cy="1763924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088455"/>
            <a:ext cx="3827085" cy="5372269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2267902"/>
            <a:ext cx="2438192" cy="4201570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6868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402484"/>
            <a:ext cx="6520220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012414"/>
            <a:ext cx="6520220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7006700"/>
            <a:ext cx="170092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7006700"/>
            <a:ext cx="2551390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7006700"/>
            <a:ext cx="170092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000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5AD4F317-A228-C033-28A6-285E20E844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559675" cy="7559675"/>
          </a:xfrm>
          <a:prstGeom prst="rect">
            <a:avLst/>
          </a:prstGeom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B2C5495B-44BC-EC8D-0BD3-A40675E2F225}"/>
              </a:ext>
            </a:extLst>
          </p:cNvPr>
          <p:cNvSpPr txBox="1"/>
          <p:nvPr/>
        </p:nvSpPr>
        <p:spPr>
          <a:xfrm>
            <a:off x="1246910" y="4283845"/>
            <a:ext cx="5080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b="1" dirty="0">
                <a:solidFill>
                  <a:srgbClr val="425AA5"/>
                </a:solidFill>
                <a:latin typeface="Arial" panose="020B0604020202020204" pitchFamily="34" charset="0"/>
              </a:rPr>
              <a:t>coloque aqui a promoção</a:t>
            </a:r>
            <a:endParaRPr lang="pt-BR" sz="2800" dirty="0">
              <a:solidFill>
                <a:srgbClr val="425AA5"/>
              </a:solidFill>
            </a:endParaRP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CF2DEF0D-8230-E52F-FFE7-C029221FC450}"/>
              </a:ext>
            </a:extLst>
          </p:cNvPr>
          <p:cNvSpPr txBox="1"/>
          <p:nvPr/>
        </p:nvSpPr>
        <p:spPr>
          <a:xfrm>
            <a:off x="1246910" y="5142542"/>
            <a:ext cx="5080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b="1" dirty="0">
                <a:solidFill>
                  <a:srgbClr val="203978"/>
                </a:solidFill>
                <a:latin typeface="Arial" panose="020B0604020202020204" pitchFamily="34" charset="0"/>
              </a:rPr>
              <a:t>coloque aqui o endereço para participação</a:t>
            </a:r>
            <a:endParaRPr lang="pt-BR" dirty="0">
              <a:solidFill>
                <a:srgbClr val="203978"/>
              </a:solidFill>
            </a:endParaRP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E4CFBD0F-7687-7119-4E9F-47A2F9320F3A}"/>
              </a:ext>
            </a:extLst>
          </p:cNvPr>
          <p:cNvSpPr txBox="1"/>
          <p:nvPr/>
        </p:nvSpPr>
        <p:spPr>
          <a:xfrm>
            <a:off x="4567211" y="6384414"/>
            <a:ext cx="1659576" cy="614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1697" dirty="0">
                <a:solidFill>
                  <a:srgbClr val="FFFFFF"/>
                </a:solidFill>
                <a:latin typeface="Arial" panose="020B0604020202020204" pitchFamily="34" charset="0"/>
              </a:rPr>
              <a:t>coloque sua logo aqui</a:t>
            </a:r>
            <a:endParaRPr lang="pt-BR" sz="1697" dirty="0"/>
          </a:p>
        </p:txBody>
      </p:sp>
    </p:spTree>
    <p:extLst>
      <p:ext uri="{BB962C8B-B14F-4D97-AF65-F5344CB8AC3E}">
        <p14:creationId xmlns:p14="http://schemas.microsoft.com/office/powerpoint/2010/main" val="270413717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14</Words>
  <Application>Microsoft Office PowerPoint</Application>
  <PresentationFormat>Personalizar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Teste Abmes</dc:creator>
  <cp:lastModifiedBy>Daiana Martins</cp:lastModifiedBy>
  <cp:revision>5</cp:revision>
  <dcterms:created xsi:type="dcterms:W3CDTF">2023-01-11T16:48:51Z</dcterms:created>
  <dcterms:modified xsi:type="dcterms:W3CDTF">2025-02-20T15:51:00Z</dcterms:modified>
</cp:coreProperties>
</file>